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4B9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23E26-C401-CC44-87AA-8A1B82E741A6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922E7A-3227-8E40-95AE-9DB3F6B34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92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22E7A-3227-8E40-95AE-9DB3F6B341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93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0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5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58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52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9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2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solidFill>
                  <a:srgbClr val="4B92DB"/>
                </a:solidFill>
                <a:latin typeface="Myriad Pro"/>
                <a:cs typeface="Myriad Pro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65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8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5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9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4073"/>
            <a:ext cx="8229600" cy="90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012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AFA4A-3BCE-CB4A-86D5-9387E1197BA9}" type="datetimeFigureOut">
              <a:rPr lang="en-US" smtClean="0"/>
              <a:t>14-12-09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C1627-2AE2-0F40-9AD2-BA20CD4C998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51151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776147" y="70555"/>
            <a:ext cx="3113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4B92DB"/>
                </a:solidFill>
              </a:rPr>
              <a:t>Youth Who Thrive</a:t>
            </a:r>
            <a:endParaRPr lang="en-US" dirty="0">
              <a:solidFill>
                <a:srgbClr val="4B92DB"/>
              </a:solidFill>
            </a:endParaRPr>
          </a:p>
        </p:txBody>
      </p:sp>
      <p:pic>
        <p:nvPicPr>
          <p:cNvPr id="10" name="Picture 9" descr="YWT_figure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8" y="103106"/>
            <a:ext cx="402309" cy="40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509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200" b="0" kern="1200">
          <a:solidFill>
            <a:srgbClr val="002776">
              <a:alpha val="85000"/>
            </a:srgbClr>
          </a:solidFill>
          <a:latin typeface="Myriad Pro"/>
          <a:ea typeface="+mj-ea"/>
          <a:cs typeface="Myriad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714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Designing Programs </a:t>
            </a:r>
            <a:r>
              <a:rPr lang="en-US" dirty="0" smtClean="0"/>
              <a:t>for </a:t>
            </a:r>
            <a:r>
              <a:rPr lang="en-US" dirty="0" smtClean="0"/>
              <a:t>Autonomy</a:t>
            </a:r>
            <a:r>
              <a:rPr lang="en-US" dirty="0" smtClean="0"/>
              <a:t>, </a:t>
            </a:r>
            <a:r>
              <a:rPr lang="en-US" dirty="0" smtClean="0"/>
              <a:t>Relatedness</a:t>
            </a:r>
            <a:r>
              <a:rPr lang="en-US" dirty="0" smtClean="0"/>
              <a:t>, and </a:t>
            </a:r>
            <a:r>
              <a:rPr lang="en-US" dirty="0" smtClean="0"/>
              <a:t>Competence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7635" y="1045485"/>
            <a:ext cx="3412923" cy="3506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688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</a:t>
            </a: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2475" y="3029184"/>
            <a:ext cx="6069124" cy="4045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long-term outcomes do we want to achieve?</a:t>
            </a:r>
            <a:endParaRPr lang="en-US" dirty="0"/>
          </a:p>
        </p:txBody>
      </p:sp>
      <p:pic>
        <p:nvPicPr>
          <p:cNvPr id="17" name="Content Placeholder 16" descr="outcomes_all_bar.png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71" r="-3271"/>
          <a:stretch/>
        </p:blipFill>
        <p:spPr>
          <a:xfrm>
            <a:off x="2955807" y="1743272"/>
            <a:ext cx="3083161" cy="1051799"/>
          </a:xfrm>
        </p:spPr>
      </p:pic>
      <p:sp>
        <p:nvSpPr>
          <p:cNvPr id="18" name="Content Placeholder 5"/>
          <p:cNvSpPr txBox="1">
            <a:spLocks/>
          </p:cNvSpPr>
          <p:nvPr/>
        </p:nvSpPr>
        <p:spPr>
          <a:xfrm>
            <a:off x="455613" y="3503140"/>
            <a:ext cx="4041775" cy="290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55613" y="3503140"/>
            <a:ext cx="8429037" cy="308563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54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287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</a:t>
            </a: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7962" y="1786877"/>
            <a:ext cx="7435239" cy="404519"/>
          </a:xfrm>
        </p:spPr>
        <p:txBody>
          <a:bodyPr>
            <a:noAutofit/>
          </a:bodyPr>
          <a:lstStyle/>
          <a:p>
            <a:r>
              <a:rPr lang="en-US" sz="2200" dirty="0" smtClean="0"/>
              <a:t>What short-</a:t>
            </a:r>
            <a:r>
              <a:rPr lang="en-US" sz="2200" dirty="0" smtClean="0"/>
              <a:t>term </a:t>
            </a:r>
            <a:r>
              <a:rPr lang="en-US" sz="2200" dirty="0" smtClean="0"/>
              <a:t>learning outcomes do we want to achieve?</a:t>
            </a:r>
            <a:endParaRPr lang="en-US" sz="2200" dirty="0"/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55613" y="3503140"/>
            <a:ext cx="4041775" cy="290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Content Placeholder 4" descr="outcomes_learning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905" r="-27905"/>
          <a:stretch>
            <a:fillRect/>
          </a:stretch>
        </p:blipFill>
        <p:spPr>
          <a:xfrm>
            <a:off x="263944" y="1696357"/>
            <a:ext cx="1287150" cy="1258828"/>
          </a:xfrm>
        </p:spPr>
      </p:pic>
      <p:sp>
        <p:nvSpPr>
          <p:cNvPr id="10" name="Rectangle 9"/>
          <p:cNvSpPr/>
          <p:nvPr/>
        </p:nvSpPr>
        <p:spPr>
          <a:xfrm>
            <a:off x="1708763" y="2282166"/>
            <a:ext cx="7068348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82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Feeling </a:t>
            </a: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763" y="1786877"/>
            <a:ext cx="7068348" cy="4045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short-term feeling outcomes do we want to achieve?</a:t>
            </a:r>
            <a:endParaRPr lang="en-US" dirty="0"/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55613" y="3503140"/>
            <a:ext cx="4041775" cy="290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302" y="1696357"/>
            <a:ext cx="822433" cy="1258828"/>
          </a:xfrm>
        </p:spPr>
      </p:pic>
      <p:sp>
        <p:nvSpPr>
          <p:cNvPr id="8" name="Rectangle 7"/>
          <p:cNvSpPr/>
          <p:nvPr/>
        </p:nvSpPr>
        <p:spPr>
          <a:xfrm>
            <a:off x="1708763" y="2282166"/>
            <a:ext cx="7068348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61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Behaving </a:t>
            </a:r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8763" y="1786877"/>
            <a:ext cx="7068348" cy="404519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What short-term behaving outcomes do we want to achieve?</a:t>
            </a:r>
            <a:endParaRPr lang="en-US" dirty="0"/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55613" y="3503140"/>
            <a:ext cx="4041775" cy="2904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08763" y="2282166"/>
            <a:ext cx="7068348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466" y="1696357"/>
            <a:ext cx="826105" cy="1258828"/>
          </a:xfrm>
        </p:spPr>
      </p:pic>
    </p:spTree>
    <p:extLst>
      <p:ext uri="{BB962C8B-B14F-4D97-AF65-F5344CB8AC3E}">
        <p14:creationId xmlns:p14="http://schemas.microsoft.com/office/powerpoint/2010/main" val="266084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48074" y="3070094"/>
            <a:ext cx="8429037" cy="3500038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54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67" y="744677"/>
            <a:ext cx="5847643" cy="1790543"/>
          </a:xfrm>
        </p:spPr>
        <p:txBody>
          <a:bodyPr>
            <a:normAutofit/>
          </a:bodyPr>
          <a:lstStyle/>
          <a:p>
            <a:r>
              <a:rPr lang="en-US" dirty="0" smtClean="0"/>
              <a:t>Program </a:t>
            </a:r>
            <a:r>
              <a:rPr lang="en-US" dirty="0" smtClean="0"/>
              <a:t>Features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P</a:t>
            </a:r>
            <a:r>
              <a:rPr lang="en-US" dirty="0" smtClean="0"/>
              <a:t>ractices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3943" y="2614776"/>
            <a:ext cx="8513167" cy="4045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activities and </a:t>
            </a:r>
            <a:r>
              <a:rPr lang="en-US" dirty="0" smtClean="0"/>
              <a:t>why? </a:t>
            </a:r>
            <a:endParaRPr lang="en-US" dirty="0"/>
          </a:p>
        </p:txBody>
      </p:sp>
      <p:pic>
        <p:nvPicPr>
          <p:cNvPr id="17" name="Content Placeholder 1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074" y="772244"/>
            <a:ext cx="1828800" cy="1828800"/>
          </a:xfrm>
        </p:spPr>
      </p:pic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13" y="3128211"/>
            <a:ext cx="8231187" cy="327971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Activity							Outcome</a:t>
            </a:r>
          </a:p>
          <a:p>
            <a:pPr marL="0" indent="0">
              <a:buNone/>
            </a:pPr>
            <a:r>
              <a:rPr lang="en-US" dirty="0" smtClean="0"/>
              <a:t>									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				</a:t>
            </a:r>
            <a:endParaRPr lang="en-US" dirty="0"/>
          </a:p>
        </p:txBody>
      </p:sp>
      <p:sp>
        <p:nvSpPr>
          <p:cNvPr id="18" name="Content Placeholder 5"/>
          <p:cNvSpPr txBox="1">
            <a:spLocks/>
          </p:cNvSpPr>
          <p:nvPr/>
        </p:nvSpPr>
        <p:spPr>
          <a:xfrm>
            <a:off x="455613" y="3019295"/>
            <a:ext cx="8231187" cy="3388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563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174875"/>
            <a:ext cx="3914067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1025" y="703275"/>
            <a:ext cx="5588000" cy="906127"/>
          </a:xfrm>
        </p:spPr>
        <p:txBody>
          <a:bodyPr>
            <a:noAutofit/>
          </a:bodyPr>
          <a:lstStyle/>
          <a:p>
            <a:r>
              <a:rPr lang="en-US" sz="3200" dirty="0" smtClean="0"/>
              <a:t>Relatedness </a:t>
            </a:r>
            <a:r>
              <a:rPr lang="en-US" sz="3200" dirty="0"/>
              <a:t>P</a:t>
            </a:r>
            <a:r>
              <a:rPr lang="en-US" sz="3200" dirty="0" smtClean="0"/>
              <a:t>rogram </a:t>
            </a:r>
            <a:r>
              <a:rPr lang="en-US" sz="3200" dirty="0"/>
              <a:t>F</a:t>
            </a:r>
            <a:r>
              <a:rPr lang="en-US" sz="3200" dirty="0" smtClean="0"/>
              <a:t>eatures 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 features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Program practices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45025" y="2174875"/>
            <a:ext cx="3914067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7632" y="2207275"/>
            <a:ext cx="366294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Supportive relationships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Opportunities to belong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Positive social norms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Integrating family, school, community efforts</a:t>
            </a:r>
            <a:endParaRPr lang="en-US" dirty="0"/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32" y="805228"/>
            <a:ext cx="1246285" cy="72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02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2555" y="703275"/>
            <a:ext cx="6626537" cy="906127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Autonomy</a:t>
            </a:r>
            <a:r>
              <a:rPr lang="en-US" sz="3600" dirty="0"/>
              <a:t> </a:t>
            </a:r>
            <a:r>
              <a:rPr lang="en-US" sz="3600" dirty="0" smtClean="0"/>
              <a:t>&amp;</a:t>
            </a:r>
            <a:r>
              <a:rPr lang="en-US" sz="3600" dirty="0" smtClean="0"/>
              <a:t> Competence </a:t>
            </a:r>
            <a:r>
              <a:rPr lang="en-US" sz="3600" dirty="0"/>
              <a:t>F</a:t>
            </a:r>
            <a:r>
              <a:rPr lang="en-US" sz="3600" dirty="0" smtClean="0"/>
              <a:t>eatures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4638"/>
            <a:ext cx="4040188" cy="639762"/>
          </a:xfrm>
        </p:spPr>
        <p:txBody>
          <a:bodyPr/>
          <a:lstStyle/>
          <a:p>
            <a:r>
              <a:rPr lang="en-US" dirty="0" smtClean="0"/>
              <a:t>Program features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Program </a:t>
            </a:r>
            <a:r>
              <a:rPr lang="en-US" dirty="0" smtClean="0"/>
              <a:t>practices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2174400"/>
            <a:ext cx="3914067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5025" y="2174875"/>
            <a:ext cx="3914067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14209"/>
            <a:ext cx="358006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Physical, psychological safety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Appropriate structure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Youth being effective, feeling valued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Skill building opportunities</a:t>
            </a:r>
            <a:endParaRPr lang="en-US" dirty="0"/>
          </a:p>
        </p:txBody>
      </p:sp>
      <p:pic>
        <p:nvPicPr>
          <p:cNvPr id="12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405" y="811463"/>
            <a:ext cx="1287150" cy="72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09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757" y="703275"/>
            <a:ext cx="6626536" cy="906127"/>
          </a:xfrm>
        </p:spPr>
        <p:txBody>
          <a:bodyPr>
            <a:noAutofit/>
          </a:bodyPr>
          <a:lstStyle/>
          <a:p>
            <a:r>
              <a:rPr lang="en-US" sz="3200" dirty="0" smtClean="0"/>
              <a:t>Autonomy, </a:t>
            </a:r>
            <a:r>
              <a:rPr lang="en-US" sz="3200" dirty="0" smtClean="0"/>
              <a:t>R</a:t>
            </a:r>
            <a:r>
              <a:rPr lang="en-US" sz="3200" dirty="0" smtClean="0"/>
              <a:t>elatedness </a:t>
            </a:r>
            <a:br>
              <a:rPr lang="en-US" sz="3200" dirty="0" smtClean="0"/>
            </a:br>
            <a:r>
              <a:rPr lang="en-US" sz="3200" dirty="0" smtClean="0"/>
              <a:t>&amp; Competence Features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Program features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Program </a:t>
            </a:r>
            <a:r>
              <a:rPr lang="en-US" smtClean="0"/>
              <a:t>practices</a:t>
            </a:r>
            <a:endParaRPr lang="en-US" dirty="0"/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32" y="805228"/>
            <a:ext cx="1246285" cy="72365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57200" y="2174875"/>
            <a:ext cx="3914067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45025" y="2174875"/>
            <a:ext cx="3914067" cy="4237167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solidFill>
              <a:schemeClr val="tx1"/>
            </a:solidFill>
          </a:ln>
          <a:effectLst>
            <a:outerShdw blurRad="40000" dist="23000" dir="2700000" rotWithShape="0">
              <a:srgbClr val="00277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6000" y="2318400"/>
            <a:ext cx="34624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Diversity of experience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Customized youth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84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131</Words>
  <Application>Microsoft Macintosh PowerPoint</Application>
  <PresentationFormat>On-screen Show (4:3)</PresentationFormat>
  <Paragraphs>53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Designing Programs for Autonomy, Relatedness, and Competence</vt:lpstr>
      <vt:lpstr>Global Outcomes</vt:lpstr>
      <vt:lpstr>Learning Outcomes</vt:lpstr>
      <vt:lpstr>Feeling Outcomes</vt:lpstr>
      <vt:lpstr>Behaving Outcomes</vt:lpstr>
      <vt:lpstr>Program Features  and Practices</vt:lpstr>
      <vt:lpstr>Relatedness Program Features </vt:lpstr>
      <vt:lpstr>Autonomy &amp; Competence Features</vt:lpstr>
      <vt:lpstr>Autonomy, Relatedness  &amp; Competence Features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tg sc</dc:creator>
  <cp:lastModifiedBy>Alli Truesdell</cp:lastModifiedBy>
  <cp:revision>22</cp:revision>
  <dcterms:created xsi:type="dcterms:W3CDTF">2014-12-04T20:34:24Z</dcterms:created>
  <dcterms:modified xsi:type="dcterms:W3CDTF">2014-12-09T16:25:16Z</dcterms:modified>
</cp:coreProperties>
</file>